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6" r:id="rId1"/>
  </p:sldMasterIdLst>
  <p:notesMasterIdLst>
    <p:notesMasterId r:id="rId3"/>
  </p:notesMasterIdLst>
  <p:sldIdLst>
    <p:sldId id="256" r:id="rId2"/>
  </p:sldIdLst>
  <p:sldSz cx="3175000" cy="924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1"/>
    <p:restoredTop sz="94694"/>
  </p:normalViewPr>
  <p:slideViewPr>
    <p:cSldViewPr snapToGrid="0" snapToObjects="1">
      <p:cViewPr varScale="1">
        <p:scale>
          <a:sx n="90" d="100"/>
          <a:sy n="90" d="100"/>
        </p:scale>
        <p:origin x="50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05.04.23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1143000"/>
            <a:ext cx="1060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125" y="1512852"/>
            <a:ext cx="2698750" cy="3218286"/>
          </a:xfrm>
        </p:spPr>
        <p:txBody>
          <a:bodyPr anchor="b"/>
          <a:lstStyle>
            <a:lvl1pPr algn="ctr"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875" y="4855247"/>
            <a:ext cx="2381250" cy="2231829"/>
          </a:xfrm>
        </p:spPr>
        <p:txBody>
          <a:bodyPr/>
          <a:lstStyle>
            <a:lvl1pPr marL="0" indent="0" algn="ctr">
              <a:buNone/>
              <a:defRPr sz="833"/>
            </a:lvl1pPr>
            <a:lvl2pPr marL="158740" indent="0" algn="ctr">
              <a:buNone/>
              <a:defRPr sz="694"/>
            </a:lvl2pPr>
            <a:lvl3pPr marL="317480" indent="0" algn="ctr">
              <a:buNone/>
              <a:defRPr sz="625"/>
            </a:lvl3pPr>
            <a:lvl4pPr marL="476220" indent="0" algn="ctr">
              <a:buNone/>
              <a:defRPr sz="556"/>
            </a:lvl4pPr>
            <a:lvl5pPr marL="634959" indent="0" algn="ctr">
              <a:buNone/>
              <a:defRPr sz="556"/>
            </a:lvl5pPr>
            <a:lvl6pPr marL="793699" indent="0" algn="ctr">
              <a:buNone/>
              <a:defRPr sz="556"/>
            </a:lvl6pPr>
            <a:lvl7pPr marL="952439" indent="0" algn="ctr">
              <a:buNone/>
              <a:defRPr sz="556"/>
            </a:lvl7pPr>
            <a:lvl8pPr marL="1111179" indent="0" algn="ctr">
              <a:buNone/>
              <a:defRPr sz="556"/>
            </a:lvl8pPr>
            <a:lvl9pPr marL="1269919" indent="0" algn="ctr">
              <a:buNone/>
              <a:defRPr sz="556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354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2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72110" y="492158"/>
            <a:ext cx="684609" cy="783387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8281" y="492158"/>
            <a:ext cx="2014141" cy="783387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16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2848900" y="2848901"/>
            <a:ext cx="9244012" cy="35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10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2848900" y="2848901"/>
            <a:ext cx="9244012" cy="35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00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DE9A4F-E081-2743-8F70-93A473DE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-3034507" y="3034507"/>
            <a:ext cx="9244013" cy="3175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B71322-F486-8348-96E1-880549792F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-3034507" y="3034507"/>
            <a:ext cx="9244013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3034507" y="3034507"/>
            <a:ext cx="9244013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8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628" y="2304586"/>
            <a:ext cx="2738438" cy="3845252"/>
          </a:xfrm>
        </p:spPr>
        <p:txBody>
          <a:bodyPr anchor="b"/>
          <a:lstStyle>
            <a:lvl1pPr>
              <a:defRPr sz="20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628" y="6186216"/>
            <a:ext cx="2738438" cy="2022127"/>
          </a:xfrm>
        </p:spPr>
        <p:txBody>
          <a:bodyPr/>
          <a:lstStyle>
            <a:lvl1pPr marL="0" indent="0">
              <a:buNone/>
              <a:defRPr sz="833">
                <a:solidFill>
                  <a:schemeClr val="tx1"/>
                </a:solidFill>
              </a:defRPr>
            </a:lvl1pPr>
            <a:lvl2pPr marL="158740" indent="0">
              <a:buNone/>
              <a:defRPr sz="694">
                <a:solidFill>
                  <a:schemeClr val="tx1">
                    <a:tint val="75000"/>
                  </a:schemeClr>
                </a:solidFill>
              </a:defRPr>
            </a:lvl2pPr>
            <a:lvl3pPr marL="317480" indent="0">
              <a:buNone/>
              <a:defRPr sz="625">
                <a:solidFill>
                  <a:schemeClr val="tx1">
                    <a:tint val="75000"/>
                  </a:schemeClr>
                </a:solidFill>
              </a:defRPr>
            </a:lvl3pPr>
            <a:lvl4pPr marL="476220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4pPr>
            <a:lvl5pPr marL="63495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5pPr>
            <a:lvl6pPr marL="79369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6pPr>
            <a:lvl7pPr marL="95243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7pPr>
            <a:lvl8pPr marL="111117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8pPr>
            <a:lvl9pPr marL="1269919" indent="0">
              <a:buNone/>
              <a:defRPr sz="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157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8281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7344" y="2460791"/>
            <a:ext cx="1349375" cy="586524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417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492160"/>
            <a:ext cx="2738438" cy="178674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695" y="2266068"/>
            <a:ext cx="1343174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95" y="3376632"/>
            <a:ext cx="1343174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07344" y="2266068"/>
            <a:ext cx="1349789" cy="1110565"/>
          </a:xfrm>
        </p:spPr>
        <p:txBody>
          <a:bodyPr anchor="b"/>
          <a:lstStyle>
            <a:lvl1pPr marL="0" indent="0">
              <a:buNone/>
              <a:defRPr sz="833" b="1"/>
            </a:lvl1pPr>
            <a:lvl2pPr marL="158740" indent="0">
              <a:buNone/>
              <a:defRPr sz="694" b="1"/>
            </a:lvl2pPr>
            <a:lvl3pPr marL="317480" indent="0">
              <a:buNone/>
              <a:defRPr sz="625" b="1"/>
            </a:lvl3pPr>
            <a:lvl4pPr marL="476220" indent="0">
              <a:buNone/>
              <a:defRPr sz="556" b="1"/>
            </a:lvl4pPr>
            <a:lvl5pPr marL="634959" indent="0">
              <a:buNone/>
              <a:defRPr sz="556" b="1"/>
            </a:lvl5pPr>
            <a:lvl6pPr marL="793699" indent="0">
              <a:buNone/>
              <a:defRPr sz="556" b="1"/>
            </a:lvl6pPr>
            <a:lvl7pPr marL="952439" indent="0">
              <a:buNone/>
              <a:defRPr sz="556" b="1"/>
            </a:lvl7pPr>
            <a:lvl8pPr marL="1111179" indent="0">
              <a:buNone/>
              <a:defRPr sz="556" b="1"/>
            </a:lvl8pPr>
            <a:lvl9pPr marL="1269919" indent="0">
              <a:buNone/>
              <a:defRPr sz="556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07344" y="3376632"/>
            <a:ext cx="1349789" cy="496651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702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27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98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9788" y="1330969"/>
            <a:ext cx="1607344" cy="6569241"/>
          </a:xfrm>
        </p:spPr>
        <p:txBody>
          <a:bodyPr/>
          <a:lstStyle>
            <a:lvl1pPr>
              <a:defRPr sz="1111"/>
            </a:lvl1pPr>
            <a:lvl2pPr>
              <a:defRPr sz="972"/>
            </a:lvl2pPr>
            <a:lvl3pPr>
              <a:defRPr sz="833"/>
            </a:lvl3pPr>
            <a:lvl4pPr>
              <a:defRPr sz="694"/>
            </a:lvl4pPr>
            <a:lvl5pPr>
              <a:defRPr sz="694"/>
            </a:lvl5pPr>
            <a:lvl6pPr>
              <a:defRPr sz="694"/>
            </a:lvl6pPr>
            <a:lvl7pPr>
              <a:defRPr sz="694"/>
            </a:lvl7pPr>
            <a:lvl8pPr>
              <a:defRPr sz="694"/>
            </a:lvl8pPr>
            <a:lvl9pPr>
              <a:defRPr sz="69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188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5" y="616268"/>
            <a:ext cx="1024020" cy="2156936"/>
          </a:xfrm>
        </p:spPr>
        <p:txBody>
          <a:bodyPr anchor="b"/>
          <a:lstStyle>
            <a:lvl1pPr>
              <a:defRPr sz="111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49788" y="1330969"/>
            <a:ext cx="1607344" cy="6569241"/>
          </a:xfrm>
        </p:spPr>
        <p:txBody>
          <a:bodyPr anchor="t"/>
          <a:lstStyle>
            <a:lvl1pPr marL="0" indent="0">
              <a:buNone/>
              <a:defRPr sz="1111"/>
            </a:lvl1pPr>
            <a:lvl2pPr marL="158740" indent="0">
              <a:buNone/>
              <a:defRPr sz="972"/>
            </a:lvl2pPr>
            <a:lvl3pPr marL="317480" indent="0">
              <a:buNone/>
              <a:defRPr sz="833"/>
            </a:lvl3pPr>
            <a:lvl4pPr marL="476220" indent="0">
              <a:buNone/>
              <a:defRPr sz="694"/>
            </a:lvl4pPr>
            <a:lvl5pPr marL="634959" indent="0">
              <a:buNone/>
              <a:defRPr sz="694"/>
            </a:lvl5pPr>
            <a:lvl6pPr marL="793699" indent="0">
              <a:buNone/>
              <a:defRPr sz="694"/>
            </a:lvl6pPr>
            <a:lvl7pPr marL="952439" indent="0">
              <a:buNone/>
              <a:defRPr sz="694"/>
            </a:lvl7pPr>
            <a:lvl8pPr marL="1111179" indent="0">
              <a:buNone/>
              <a:defRPr sz="694"/>
            </a:lvl8pPr>
            <a:lvl9pPr marL="1269919" indent="0">
              <a:buNone/>
              <a:defRPr sz="69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8695" y="2773204"/>
            <a:ext cx="1024020" cy="5137703"/>
          </a:xfrm>
        </p:spPr>
        <p:txBody>
          <a:bodyPr/>
          <a:lstStyle>
            <a:lvl1pPr marL="0" indent="0">
              <a:buNone/>
              <a:defRPr sz="556"/>
            </a:lvl1pPr>
            <a:lvl2pPr marL="158740" indent="0">
              <a:buNone/>
              <a:defRPr sz="486"/>
            </a:lvl2pPr>
            <a:lvl3pPr marL="317480" indent="0">
              <a:buNone/>
              <a:defRPr sz="417"/>
            </a:lvl3pPr>
            <a:lvl4pPr marL="476220" indent="0">
              <a:buNone/>
              <a:defRPr sz="347"/>
            </a:lvl4pPr>
            <a:lvl5pPr marL="634959" indent="0">
              <a:buNone/>
              <a:defRPr sz="347"/>
            </a:lvl5pPr>
            <a:lvl6pPr marL="793699" indent="0">
              <a:buNone/>
              <a:defRPr sz="347"/>
            </a:lvl6pPr>
            <a:lvl7pPr marL="952439" indent="0">
              <a:buNone/>
              <a:defRPr sz="347"/>
            </a:lvl7pPr>
            <a:lvl8pPr marL="1111179" indent="0">
              <a:buNone/>
              <a:defRPr sz="347"/>
            </a:lvl8pPr>
            <a:lvl9pPr marL="1269919" indent="0">
              <a:buNone/>
              <a:defRPr sz="34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22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8281" y="492160"/>
            <a:ext cx="2738438" cy="17867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8281" y="2460791"/>
            <a:ext cx="2738438" cy="58652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8281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51719" y="8567833"/>
            <a:ext cx="1071563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42344" y="8567833"/>
            <a:ext cx="714375" cy="4921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8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676" r:id="rId13"/>
    <p:sldLayoutId id="2147483719" r:id="rId14"/>
    <p:sldLayoutId id="2147483677" r:id="rId15"/>
    <p:sldLayoutId id="2147483678" r:id="rId16"/>
  </p:sldLayoutIdLst>
  <p:txStyles>
    <p:titleStyle>
      <a:lvl1pPr algn="l" defTabSz="317480" rtl="0" eaLnBrk="1" latinLnBrk="0" hangingPunct="1">
        <a:lnSpc>
          <a:spcPct val="90000"/>
        </a:lnSpc>
        <a:spcBef>
          <a:spcPct val="0"/>
        </a:spcBef>
        <a:buNone/>
        <a:defRPr sz="152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9370" indent="-79370" algn="l" defTabSz="317480" rtl="0" eaLnBrk="1" latinLnBrk="0" hangingPunct="1">
        <a:lnSpc>
          <a:spcPct val="90000"/>
        </a:lnSpc>
        <a:spcBef>
          <a:spcPts val="347"/>
        </a:spcBef>
        <a:buFont typeface="Arial" panose="020B0604020202020204" pitchFamily="34" charset="0"/>
        <a:buChar char="•"/>
        <a:defRPr sz="972" kern="1200">
          <a:solidFill>
            <a:schemeClr val="tx1"/>
          </a:solidFill>
          <a:latin typeface="+mn-lt"/>
          <a:ea typeface="+mn-ea"/>
          <a:cs typeface="+mn-cs"/>
        </a:defRPr>
      </a:lvl1pPr>
      <a:lvl2pPr marL="23811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396850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94" kern="1200">
          <a:solidFill>
            <a:schemeClr val="tx1"/>
          </a:solidFill>
          <a:latin typeface="+mn-lt"/>
          <a:ea typeface="+mn-ea"/>
          <a:cs typeface="+mn-cs"/>
        </a:defRPr>
      </a:lvl3pPr>
      <a:lvl4pPr marL="5555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71432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87306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103180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9054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349289" indent="-79370" algn="l" defTabSz="317480" rtl="0" eaLnBrk="1" latinLnBrk="0" hangingPunct="1">
        <a:lnSpc>
          <a:spcPct val="90000"/>
        </a:lnSpc>
        <a:spcBef>
          <a:spcPts val="174"/>
        </a:spcBef>
        <a:buFont typeface="Arial" panose="020B0604020202020204" pitchFamily="34" charset="0"/>
        <a:buChar char="•"/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1pPr>
      <a:lvl2pPr marL="15874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2pPr>
      <a:lvl3pPr marL="31748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3pPr>
      <a:lvl4pPr marL="476220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4pPr>
      <a:lvl5pPr marL="63495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5pPr>
      <a:lvl6pPr marL="79369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6pPr>
      <a:lvl7pPr marL="95243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7pPr>
      <a:lvl8pPr marL="111117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8pPr>
      <a:lvl9pPr marL="1269919" algn="l" defTabSz="317480" rtl="0" eaLnBrk="1" latinLnBrk="0" hangingPunct="1">
        <a:defRPr sz="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emf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12" Type="http://schemas.openxmlformats.org/officeDocument/2006/relationships/image" Target="../media/image13.emf"/><Relationship Id="rId17" Type="http://schemas.openxmlformats.org/officeDocument/2006/relationships/image" Target="../media/image18.emf"/><Relationship Id="rId2" Type="http://schemas.openxmlformats.org/officeDocument/2006/relationships/image" Target="../media/image3.png"/><Relationship Id="rId16" Type="http://schemas.openxmlformats.org/officeDocument/2006/relationships/image" Target="../media/image17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emf"/><Relationship Id="rId15" Type="http://schemas.openxmlformats.org/officeDocument/2006/relationships/image" Target="../media/image16.em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4B9D44A-76CB-8244-90EB-E3A03A69B45F}"/>
              </a:ext>
            </a:extLst>
          </p:cNvPr>
          <p:cNvGrpSpPr/>
          <p:nvPr/>
        </p:nvGrpSpPr>
        <p:grpSpPr>
          <a:xfrm>
            <a:off x="1929478" y="8002900"/>
            <a:ext cx="1469621" cy="970456"/>
            <a:chOff x="2137770" y="8285572"/>
            <a:chExt cx="970316" cy="640744"/>
          </a:xfrm>
        </p:grpSpPr>
        <p:pic>
          <p:nvPicPr>
            <p:cNvPr id="30" name="Picture 29" descr="Shape&#10;&#10;Description automatically generated">
              <a:extLst>
                <a:ext uri="{FF2B5EF4-FFF2-40B4-BE49-F238E27FC236}">
                  <a16:creationId xmlns:a16="http://schemas.microsoft.com/office/drawing/2014/main" id="{9E13C783-F1C8-FB4E-AB57-2CF27758A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7770" y="8285572"/>
              <a:ext cx="950178" cy="25599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C794024-21C2-2E4E-B3B6-73D54C6C1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5981" y="8725220"/>
              <a:ext cx="962105" cy="201096"/>
            </a:xfrm>
            <a:prstGeom prst="rect">
              <a:avLst/>
            </a:prstGeom>
          </p:spPr>
        </p:pic>
      </p:grpSp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914" y="6310602"/>
            <a:ext cx="1338936" cy="133893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0807" y="2030236"/>
            <a:ext cx="864655" cy="1051345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817286" y="4797692"/>
            <a:ext cx="1581812" cy="1033452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8222" y="5698770"/>
            <a:ext cx="381656" cy="379721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1199" y="6325699"/>
            <a:ext cx="1338519" cy="1007271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865" y="7645407"/>
            <a:ext cx="1457184" cy="1457184"/>
          </a:xfrm>
          <a:prstGeom prst="rect">
            <a:avLst/>
          </a:prstGeom>
        </p:spPr>
      </p:pic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4211" y="227198"/>
            <a:ext cx="1656510" cy="165651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E1895004-2C4B-9F4A-A8E1-B95DADDC315F}"/>
              </a:ext>
            </a:extLst>
          </p:cNvPr>
          <p:cNvGrpSpPr/>
          <p:nvPr/>
        </p:nvGrpSpPr>
        <p:grpSpPr>
          <a:xfrm>
            <a:off x="251867" y="2098134"/>
            <a:ext cx="2128667" cy="1051346"/>
            <a:chOff x="272694" y="2579293"/>
            <a:chExt cx="1907493" cy="942108"/>
          </a:xfrm>
        </p:grpSpPr>
        <p:pic>
          <p:nvPicPr>
            <p:cNvPr id="27" name="Picture 26" descr="Logo, company name&#10;&#10;Description automatically generated">
              <a:extLst>
                <a:ext uri="{FF2B5EF4-FFF2-40B4-BE49-F238E27FC236}">
                  <a16:creationId xmlns:a16="http://schemas.microsoft.com/office/drawing/2014/main" id="{648B2A87-CA7D-0748-830D-83E7097F3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72694" y="2588807"/>
              <a:ext cx="1444874" cy="92308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755E4753-07E2-4048-B445-EF17797BB0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889242" y="2579293"/>
              <a:ext cx="290945" cy="942108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3726" y="3371003"/>
            <a:ext cx="3109055" cy="1040918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8E7C338-3C1D-2F48-8943-4D856841F0CE}"/>
              </a:ext>
            </a:extLst>
          </p:cNvPr>
          <p:cNvGrpSpPr/>
          <p:nvPr/>
        </p:nvGrpSpPr>
        <p:grpSpPr>
          <a:xfrm>
            <a:off x="2284851" y="297364"/>
            <a:ext cx="1086234" cy="1457794"/>
            <a:chOff x="440742" y="4764337"/>
            <a:chExt cx="1074482" cy="1442022"/>
          </a:xfrm>
        </p:grpSpPr>
        <p:pic>
          <p:nvPicPr>
            <p:cNvPr id="31" name="Picture 30" descr="Icon&#10;&#10;Description automatically generated">
              <a:extLst>
                <a:ext uri="{FF2B5EF4-FFF2-40B4-BE49-F238E27FC236}">
                  <a16:creationId xmlns:a16="http://schemas.microsoft.com/office/drawing/2014/main" id="{26C058D3-1CAB-284A-997F-6AB18DAC7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10466" y="5406131"/>
              <a:ext cx="535033" cy="34114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2ECD15F-BC74-A444-942C-A9F283865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40742" y="4764337"/>
              <a:ext cx="1074482" cy="55130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D20A597-5E96-4143-BE48-CB35B0610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40742" y="5869267"/>
              <a:ext cx="1074482" cy="337092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FF68BB1-619E-7244-BFAF-4A102EF6B47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8870" y="4834646"/>
            <a:ext cx="783173" cy="1194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Erlis Zarishta</cp:lastModifiedBy>
  <cp:revision>17</cp:revision>
  <dcterms:created xsi:type="dcterms:W3CDTF">2022-02-15T14:50:32Z</dcterms:created>
  <dcterms:modified xsi:type="dcterms:W3CDTF">2023-04-05T15:50:33Z</dcterms:modified>
</cp:coreProperties>
</file>