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4" r:id="rId1"/>
  </p:sldMasterIdLst>
  <p:notesMasterIdLst>
    <p:notesMasterId r:id="rId3"/>
  </p:notesMasterIdLst>
  <p:sldIdLst>
    <p:sldId id="256" r:id="rId2"/>
  </p:sldIdLst>
  <p:sldSz cx="9244013" cy="1144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1"/>
    <p:restoredTop sz="94694"/>
  </p:normalViewPr>
  <p:slideViewPr>
    <p:cSldViewPr snapToGrid="0" snapToObjects="1">
      <p:cViewPr varScale="1">
        <p:scale>
          <a:sx n="198" d="100"/>
          <a:sy n="198" d="100"/>
        </p:scale>
        <p:origin x="184" y="20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05.04.23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9032875" y="1143000"/>
            <a:ext cx="249237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1pPr>
    <a:lvl2pPr marL="249308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2pPr>
    <a:lvl3pPr marL="498616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3pPr>
    <a:lvl4pPr marL="747924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4pPr>
    <a:lvl5pPr marL="997232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5pPr>
    <a:lvl6pPr marL="1246540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6pPr>
    <a:lvl7pPr marL="1495848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7pPr>
    <a:lvl8pPr marL="1745156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8pPr>
    <a:lvl9pPr marL="1994464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502" y="187320"/>
            <a:ext cx="6933010" cy="398486"/>
          </a:xfrm>
        </p:spPr>
        <p:txBody>
          <a:bodyPr anchor="b"/>
          <a:lstStyle>
            <a:lvl1pPr algn="ctr">
              <a:defRPr sz="100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502" y="601174"/>
            <a:ext cx="6933010" cy="276344"/>
          </a:xfrm>
        </p:spPr>
        <p:txBody>
          <a:bodyPr/>
          <a:lstStyle>
            <a:lvl1pPr marL="0" indent="0" algn="ctr">
              <a:buNone/>
              <a:defRPr sz="401"/>
            </a:lvl1pPr>
            <a:lvl2pPr marL="76307" indent="0" algn="ctr">
              <a:buNone/>
              <a:defRPr sz="334"/>
            </a:lvl2pPr>
            <a:lvl3pPr marL="152613" indent="0" algn="ctr">
              <a:buNone/>
              <a:defRPr sz="300"/>
            </a:lvl3pPr>
            <a:lvl4pPr marL="228920" indent="0" algn="ctr">
              <a:buNone/>
              <a:defRPr sz="267"/>
            </a:lvl4pPr>
            <a:lvl5pPr marL="305227" indent="0" algn="ctr">
              <a:buNone/>
              <a:defRPr sz="267"/>
            </a:lvl5pPr>
            <a:lvl6pPr marL="381533" indent="0" algn="ctr">
              <a:buNone/>
              <a:defRPr sz="267"/>
            </a:lvl6pPr>
            <a:lvl7pPr marL="457840" indent="0" algn="ctr">
              <a:buNone/>
              <a:defRPr sz="267"/>
            </a:lvl7pPr>
            <a:lvl8pPr marL="534147" indent="0" algn="ctr">
              <a:buNone/>
              <a:defRPr sz="267"/>
            </a:lvl8pPr>
            <a:lvl9pPr marL="610453" indent="0" algn="ctr">
              <a:buNone/>
              <a:defRPr sz="267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439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538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247" y="60939"/>
            <a:ext cx="1993240" cy="9699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526" y="60939"/>
            <a:ext cx="5864171" cy="9699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496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B1AC66-089F-4445-825A-A2421E704F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0" y="0"/>
            <a:ext cx="9244013" cy="114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3801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FC2A3A9-EF37-5448-8234-538BB94F5F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44013" cy="114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133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1DE9A4F-E081-2743-8F70-93A473DE9D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4049713" y="-4049713"/>
            <a:ext cx="1144588" cy="92440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5B71322-F486-8348-96E1-880549792F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4049713" y="-4049713"/>
            <a:ext cx="1144588" cy="924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1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038E70-BD24-9442-98EF-FFA4AA87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4049713" y="-4049713"/>
            <a:ext cx="1144588" cy="924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8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514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711" y="285352"/>
            <a:ext cx="7972961" cy="476117"/>
          </a:xfrm>
        </p:spPr>
        <p:txBody>
          <a:bodyPr anchor="b"/>
          <a:lstStyle>
            <a:lvl1pPr>
              <a:defRPr sz="100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711" y="765973"/>
            <a:ext cx="7972961" cy="250379"/>
          </a:xfrm>
        </p:spPr>
        <p:txBody>
          <a:bodyPr/>
          <a:lstStyle>
            <a:lvl1pPr marL="0" indent="0">
              <a:buNone/>
              <a:defRPr sz="401">
                <a:solidFill>
                  <a:schemeClr val="tx1">
                    <a:tint val="75000"/>
                  </a:schemeClr>
                </a:solidFill>
              </a:defRPr>
            </a:lvl1pPr>
            <a:lvl2pPr marL="76307" indent="0">
              <a:buNone/>
              <a:defRPr sz="334">
                <a:solidFill>
                  <a:schemeClr val="tx1">
                    <a:tint val="75000"/>
                  </a:schemeClr>
                </a:solidFill>
              </a:defRPr>
            </a:lvl2pPr>
            <a:lvl3pPr marL="152613" indent="0">
              <a:buNone/>
              <a:defRPr sz="300">
                <a:solidFill>
                  <a:schemeClr val="tx1">
                    <a:tint val="75000"/>
                  </a:schemeClr>
                </a:solidFill>
              </a:defRPr>
            </a:lvl3pPr>
            <a:lvl4pPr marL="228920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4pPr>
            <a:lvl5pPr marL="305227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5pPr>
            <a:lvl6pPr marL="381533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6pPr>
            <a:lvl7pPr marL="457840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7pPr>
            <a:lvl8pPr marL="534147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8pPr>
            <a:lvl9pPr marL="610453" indent="0">
              <a:buNone/>
              <a:defRPr sz="2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407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526" y="304693"/>
            <a:ext cx="3928706" cy="72623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9781" y="304693"/>
            <a:ext cx="3928706" cy="72623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062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60939"/>
            <a:ext cx="7972961" cy="22123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731" y="280583"/>
            <a:ext cx="3910650" cy="137509"/>
          </a:xfrm>
        </p:spPr>
        <p:txBody>
          <a:bodyPr anchor="b"/>
          <a:lstStyle>
            <a:lvl1pPr marL="0" indent="0">
              <a:buNone/>
              <a:defRPr sz="401" b="1"/>
            </a:lvl1pPr>
            <a:lvl2pPr marL="76307" indent="0">
              <a:buNone/>
              <a:defRPr sz="334" b="1"/>
            </a:lvl2pPr>
            <a:lvl3pPr marL="152613" indent="0">
              <a:buNone/>
              <a:defRPr sz="300" b="1"/>
            </a:lvl3pPr>
            <a:lvl4pPr marL="228920" indent="0">
              <a:buNone/>
              <a:defRPr sz="267" b="1"/>
            </a:lvl4pPr>
            <a:lvl5pPr marL="305227" indent="0">
              <a:buNone/>
              <a:defRPr sz="267" b="1"/>
            </a:lvl5pPr>
            <a:lvl6pPr marL="381533" indent="0">
              <a:buNone/>
              <a:defRPr sz="267" b="1"/>
            </a:lvl6pPr>
            <a:lvl7pPr marL="457840" indent="0">
              <a:buNone/>
              <a:defRPr sz="267" b="1"/>
            </a:lvl7pPr>
            <a:lvl8pPr marL="534147" indent="0">
              <a:buNone/>
              <a:defRPr sz="267" b="1"/>
            </a:lvl8pPr>
            <a:lvl9pPr marL="610453" indent="0">
              <a:buNone/>
              <a:defRPr sz="26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731" y="418093"/>
            <a:ext cx="3910650" cy="61495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9781" y="280583"/>
            <a:ext cx="3929910" cy="137509"/>
          </a:xfrm>
        </p:spPr>
        <p:txBody>
          <a:bodyPr anchor="b"/>
          <a:lstStyle>
            <a:lvl1pPr marL="0" indent="0">
              <a:buNone/>
              <a:defRPr sz="401" b="1"/>
            </a:lvl1pPr>
            <a:lvl2pPr marL="76307" indent="0">
              <a:buNone/>
              <a:defRPr sz="334" b="1"/>
            </a:lvl2pPr>
            <a:lvl3pPr marL="152613" indent="0">
              <a:buNone/>
              <a:defRPr sz="300" b="1"/>
            </a:lvl3pPr>
            <a:lvl4pPr marL="228920" indent="0">
              <a:buNone/>
              <a:defRPr sz="267" b="1"/>
            </a:lvl4pPr>
            <a:lvl5pPr marL="305227" indent="0">
              <a:buNone/>
              <a:defRPr sz="267" b="1"/>
            </a:lvl5pPr>
            <a:lvl6pPr marL="381533" indent="0">
              <a:buNone/>
              <a:defRPr sz="267" b="1"/>
            </a:lvl6pPr>
            <a:lvl7pPr marL="457840" indent="0">
              <a:buNone/>
              <a:defRPr sz="267" b="1"/>
            </a:lvl7pPr>
            <a:lvl8pPr marL="534147" indent="0">
              <a:buNone/>
              <a:defRPr sz="267" b="1"/>
            </a:lvl8pPr>
            <a:lvl9pPr marL="610453" indent="0">
              <a:buNone/>
              <a:defRPr sz="26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9781" y="418093"/>
            <a:ext cx="3929910" cy="61495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834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873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433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76306"/>
            <a:ext cx="2981435" cy="267071"/>
          </a:xfrm>
        </p:spPr>
        <p:txBody>
          <a:bodyPr anchor="b"/>
          <a:lstStyle>
            <a:lvl1pPr>
              <a:defRPr sz="53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9909" y="164800"/>
            <a:ext cx="4679782" cy="813399"/>
          </a:xfrm>
        </p:spPr>
        <p:txBody>
          <a:bodyPr/>
          <a:lstStyle>
            <a:lvl1pPr>
              <a:defRPr sz="534"/>
            </a:lvl1pPr>
            <a:lvl2pPr>
              <a:defRPr sz="467"/>
            </a:lvl2pPr>
            <a:lvl3pPr>
              <a:defRPr sz="401"/>
            </a:lvl3pPr>
            <a:lvl4pPr>
              <a:defRPr sz="334"/>
            </a:lvl4pPr>
            <a:lvl5pPr>
              <a:defRPr sz="334"/>
            </a:lvl5pPr>
            <a:lvl6pPr>
              <a:defRPr sz="334"/>
            </a:lvl6pPr>
            <a:lvl7pPr>
              <a:defRPr sz="334"/>
            </a:lvl7pPr>
            <a:lvl8pPr>
              <a:defRPr sz="334"/>
            </a:lvl8pPr>
            <a:lvl9pPr>
              <a:defRPr sz="334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343377"/>
            <a:ext cx="2981435" cy="636147"/>
          </a:xfrm>
        </p:spPr>
        <p:txBody>
          <a:bodyPr/>
          <a:lstStyle>
            <a:lvl1pPr marL="0" indent="0">
              <a:buNone/>
              <a:defRPr sz="267"/>
            </a:lvl1pPr>
            <a:lvl2pPr marL="76307" indent="0">
              <a:buNone/>
              <a:defRPr sz="234"/>
            </a:lvl2pPr>
            <a:lvl3pPr marL="152613" indent="0">
              <a:buNone/>
              <a:defRPr sz="200"/>
            </a:lvl3pPr>
            <a:lvl4pPr marL="228920" indent="0">
              <a:buNone/>
              <a:defRPr sz="167"/>
            </a:lvl4pPr>
            <a:lvl5pPr marL="305227" indent="0">
              <a:buNone/>
              <a:defRPr sz="167"/>
            </a:lvl5pPr>
            <a:lvl6pPr marL="381533" indent="0">
              <a:buNone/>
              <a:defRPr sz="167"/>
            </a:lvl6pPr>
            <a:lvl7pPr marL="457840" indent="0">
              <a:buNone/>
              <a:defRPr sz="167"/>
            </a:lvl7pPr>
            <a:lvl8pPr marL="534147" indent="0">
              <a:buNone/>
              <a:defRPr sz="167"/>
            </a:lvl8pPr>
            <a:lvl9pPr marL="610453" indent="0">
              <a:buNone/>
              <a:defRPr sz="16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141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76306"/>
            <a:ext cx="2981435" cy="267071"/>
          </a:xfrm>
        </p:spPr>
        <p:txBody>
          <a:bodyPr anchor="b"/>
          <a:lstStyle>
            <a:lvl1pPr>
              <a:defRPr sz="53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29909" y="164800"/>
            <a:ext cx="4679782" cy="813399"/>
          </a:xfrm>
        </p:spPr>
        <p:txBody>
          <a:bodyPr anchor="t"/>
          <a:lstStyle>
            <a:lvl1pPr marL="0" indent="0">
              <a:buNone/>
              <a:defRPr sz="534"/>
            </a:lvl1pPr>
            <a:lvl2pPr marL="76307" indent="0">
              <a:buNone/>
              <a:defRPr sz="467"/>
            </a:lvl2pPr>
            <a:lvl3pPr marL="152613" indent="0">
              <a:buNone/>
              <a:defRPr sz="401"/>
            </a:lvl3pPr>
            <a:lvl4pPr marL="228920" indent="0">
              <a:buNone/>
              <a:defRPr sz="334"/>
            </a:lvl4pPr>
            <a:lvl5pPr marL="305227" indent="0">
              <a:buNone/>
              <a:defRPr sz="334"/>
            </a:lvl5pPr>
            <a:lvl6pPr marL="381533" indent="0">
              <a:buNone/>
              <a:defRPr sz="334"/>
            </a:lvl6pPr>
            <a:lvl7pPr marL="457840" indent="0">
              <a:buNone/>
              <a:defRPr sz="334"/>
            </a:lvl7pPr>
            <a:lvl8pPr marL="534147" indent="0">
              <a:buNone/>
              <a:defRPr sz="334"/>
            </a:lvl8pPr>
            <a:lvl9pPr marL="610453" indent="0">
              <a:buNone/>
              <a:defRPr sz="334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343377"/>
            <a:ext cx="2981435" cy="636147"/>
          </a:xfrm>
        </p:spPr>
        <p:txBody>
          <a:bodyPr/>
          <a:lstStyle>
            <a:lvl1pPr marL="0" indent="0">
              <a:buNone/>
              <a:defRPr sz="267"/>
            </a:lvl1pPr>
            <a:lvl2pPr marL="76307" indent="0">
              <a:buNone/>
              <a:defRPr sz="234"/>
            </a:lvl2pPr>
            <a:lvl3pPr marL="152613" indent="0">
              <a:buNone/>
              <a:defRPr sz="200"/>
            </a:lvl3pPr>
            <a:lvl4pPr marL="228920" indent="0">
              <a:buNone/>
              <a:defRPr sz="167"/>
            </a:lvl4pPr>
            <a:lvl5pPr marL="305227" indent="0">
              <a:buNone/>
              <a:defRPr sz="167"/>
            </a:lvl5pPr>
            <a:lvl6pPr marL="381533" indent="0">
              <a:buNone/>
              <a:defRPr sz="167"/>
            </a:lvl6pPr>
            <a:lvl7pPr marL="457840" indent="0">
              <a:buNone/>
              <a:defRPr sz="167"/>
            </a:lvl7pPr>
            <a:lvl8pPr marL="534147" indent="0">
              <a:buNone/>
              <a:defRPr sz="167"/>
            </a:lvl8pPr>
            <a:lvl9pPr marL="610453" indent="0">
              <a:buNone/>
              <a:defRPr sz="16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827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5526" y="60939"/>
            <a:ext cx="7972961" cy="221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26" y="304693"/>
            <a:ext cx="7972961" cy="7262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526" y="1060863"/>
            <a:ext cx="2079903" cy="609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62080" y="1060863"/>
            <a:ext cx="3119854" cy="609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28584" y="1060863"/>
            <a:ext cx="2079903" cy="609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070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676" r:id="rId13"/>
    <p:sldLayoutId id="2147483677" r:id="rId14"/>
    <p:sldLayoutId id="2147483678" r:id="rId15"/>
  </p:sldLayoutIdLst>
  <p:txStyles>
    <p:titleStyle>
      <a:lvl1pPr algn="l" defTabSz="152613" rtl="0" eaLnBrk="1" latinLnBrk="0" hangingPunct="1">
        <a:lnSpc>
          <a:spcPct val="90000"/>
        </a:lnSpc>
        <a:spcBef>
          <a:spcPct val="0"/>
        </a:spcBef>
        <a:buNone/>
        <a:defRPr sz="7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153" indent="-38153" algn="l" defTabSz="152613" rtl="0" eaLnBrk="1" latinLnBrk="0" hangingPunct="1">
        <a:lnSpc>
          <a:spcPct val="90000"/>
        </a:lnSpc>
        <a:spcBef>
          <a:spcPts val="167"/>
        </a:spcBef>
        <a:buFont typeface="Arial" panose="020B0604020202020204" pitchFamily="34" charset="0"/>
        <a:buChar char="•"/>
        <a:defRPr sz="467" kern="1200">
          <a:solidFill>
            <a:schemeClr val="tx1"/>
          </a:solidFill>
          <a:latin typeface="+mn-lt"/>
          <a:ea typeface="+mn-ea"/>
          <a:cs typeface="+mn-cs"/>
        </a:defRPr>
      </a:lvl1pPr>
      <a:lvl2pPr marL="114460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401" kern="1200">
          <a:solidFill>
            <a:schemeClr val="tx1"/>
          </a:solidFill>
          <a:latin typeface="+mn-lt"/>
          <a:ea typeface="+mn-ea"/>
          <a:cs typeface="+mn-cs"/>
        </a:defRPr>
      </a:lvl2pPr>
      <a:lvl3pPr marL="190767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34" kern="1200">
          <a:solidFill>
            <a:schemeClr val="tx1"/>
          </a:solidFill>
          <a:latin typeface="+mn-lt"/>
          <a:ea typeface="+mn-ea"/>
          <a:cs typeface="+mn-cs"/>
        </a:defRPr>
      </a:lvl3pPr>
      <a:lvl4pPr marL="267073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43380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419687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95993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72300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48607" indent="-38153" algn="l" defTabSz="152613" rtl="0" eaLnBrk="1" latinLnBrk="0" hangingPunct="1">
        <a:lnSpc>
          <a:spcPct val="90000"/>
        </a:lnSpc>
        <a:spcBef>
          <a:spcPts val="83"/>
        </a:spcBef>
        <a:buFont typeface="Arial" panose="020B0604020202020204" pitchFamily="34" charset="0"/>
        <a:buChar char="•"/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1pPr>
      <a:lvl2pPr marL="76307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2pPr>
      <a:lvl3pPr marL="152613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3pPr>
      <a:lvl4pPr marL="228920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4pPr>
      <a:lvl5pPr marL="305227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5pPr>
      <a:lvl6pPr marL="381533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6pPr>
      <a:lvl7pPr marL="457840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7pPr>
      <a:lvl8pPr marL="534147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8pPr>
      <a:lvl9pPr marL="610453" algn="l" defTabSz="152613" rtl="0" eaLnBrk="1" latinLnBrk="0" hangingPunct="1">
        <a:defRPr sz="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emf"/><Relationship Id="rId12" Type="http://schemas.openxmlformats.org/officeDocument/2006/relationships/image" Target="../media/image13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emf"/><Relationship Id="rId11" Type="http://schemas.openxmlformats.org/officeDocument/2006/relationships/image" Target="../media/image12.emf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633F8621-DFA6-8C47-AA8A-24C6CB5443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220" y="549956"/>
            <a:ext cx="455248" cy="455249"/>
          </a:xfrm>
          <a:prstGeom prst="rect">
            <a:avLst/>
          </a:prstGeom>
        </p:spPr>
      </p:pic>
      <p:pic>
        <p:nvPicPr>
          <p:cNvPr id="30" name="Picture 29" descr="Shape&#10;&#10;Description automatically generated">
            <a:extLst>
              <a:ext uri="{FF2B5EF4-FFF2-40B4-BE49-F238E27FC236}">
                <a16:creationId xmlns:a16="http://schemas.microsoft.com/office/drawing/2014/main" id="{9E13C783-F1C8-FB4E-AB57-2CF27758A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8432" y="168560"/>
            <a:ext cx="1421133" cy="38287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E41A000-1A10-2D42-8A18-C9DAC163283F}"/>
              </a:ext>
            </a:extLst>
          </p:cNvPr>
          <p:cNvGrpSpPr/>
          <p:nvPr/>
        </p:nvGrpSpPr>
        <p:grpSpPr>
          <a:xfrm>
            <a:off x="289359" y="201607"/>
            <a:ext cx="3380901" cy="802566"/>
            <a:chOff x="157206" y="142804"/>
            <a:chExt cx="3886157" cy="92250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B98248C-B7BF-AE45-8DD6-8063748EE6C5}"/>
                </a:ext>
              </a:extLst>
            </p:cNvPr>
            <p:cNvGrpSpPr/>
            <p:nvPr/>
          </p:nvGrpSpPr>
          <p:grpSpPr>
            <a:xfrm>
              <a:off x="157206" y="142804"/>
              <a:ext cx="3005752" cy="922505"/>
              <a:chOff x="257175" y="222083"/>
              <a:chExt cx="2399734" cy="736510"/>
            </a:xfrm>
          </p:grpSpPr>
          <p:pic>
            <p:nvPicPr>
              <p:cNvPr id="26" name="Picture 25" descr="Logo, icon&#10;&#10;Description automatically generated">
                <a:extLst>
                  <a:ext uri="{FF2B5EF4-FFF2-40B4-BE49-F238E27FC236}">
                    <a16:creationId xmlns:a16="http://schemas.microsoft.com/office/drawing/2014/main" id="{B1AC5889-55C7-164D-9BBF-DC9B2C2959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7175" y="222083"/>
                <a:ext cx="736510" cy="736510"/>
              </a:xfrm>
              <a:prstGeom prst="rect">
                <a:avLst/>
              </a:prstGeom>
            </p:spPr>
          </p:pic>
          <p:pic>
            <p:nvPicPr>
              <p:cNvPr id="27" name="Picture 26" descr="Logo, company name&#10;&#10;Description automatically generated">
                <a:extLst>
                  <a:ext uri="{FF2B5EF4-FFF2-40B4-BE49-F238E27FC236}">
                    <a16:creationId xmlns:a16="http://schemas.microsoft.com/office/drawing/2014/main" id="{648B2A87-CA7D-0748-830D-83E7097F34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1130" y="222083"/>
                <a:ext cx="1121324" cy="716376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755E4753-07E2-4048-B445-EF17797BB0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436551" y="224993"/>
                <a:ext cx="220358" cy="713538"/>
              </a:xfrm>
              <a:prstGeom prst="rect">
                <a:avLst/>
              </a:prstGeom>
            </p:spPr>
          </p:pic>
        </p:grp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79BEC58-1060-2B48-B308-604049B09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12207" y="159547"/>
              <a:ext cx="731156" cy="889018"/>
            </a:xfrm>
            <a:prstGeom prst="rect">
              <a:avLst/>
            </a:prstGeom>
          </p:spPr>
        </p:pic>
      </p:grpSp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8FD503B3-A2F0-A44D-9209-7F4EB9C82A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7067499" y="160120"/>
            <a:ext cx="417621" cy="272846"/>
          </a:xfrm>
          <a:prstGeom prst="rect">
            <a:avLst/>
          </a:prstGeom>
        </p:spPr>
      </p:pic>
      <p:pic>
        <p:nvPicPr>
          <p:cNvPr id="35" name="Picture 34" descr="Shape, icon&#10;&#10;Description automatically generated">
            <a:extLst>
              <a:ext uri="{FF2B5EF4-FFF2-40B4-BE49-F238E27FC236}">
                <a16:creationId xmlns:a16="http://schemas.microsoft.com/office/drawing/2014/main" id="{DC54FD0D-1EF0-BC4E-AAC7-2DE9B710AA5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61476" y="151517"/>
            <a:ext cx="455107" cy="342481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3BA74A07-17DE-6246-B61A-7DE3E72F15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28195" y="522088"/>
            <a:ext cx="496231" cy="49623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C794024-21C2-2E4E-B3B6-73D54C6C101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25941" y="701634"/>
            <a:ext cx="1179878" cy="24661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A9CAD3-4AAB-AC43-B806-FA59690790E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47758" y="181149"/>
            <a:ext cx="2356788" cy="78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theme/theme1.xml><?xml version="1.0" encoding="utf-8"?>
<a:theme xmlns:a="http://schemas.openxmlformats.org/drawingml/2006/main" name="WEIS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WEISS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Erlis Zarishta</cp:lastModifiedBy>
  <cp:revision>14</cp:revision>
  <dcterms:created xsi:type="dcterms:W3CDTF">2022-02-15T14:50:32Z</dcterms:created>
  <dcterms:modified xsi:type="dcterms:W3CDTF">2023-04-05T15:52:44Z</dcterms:modified>
</cp:coreProperties>
</file>